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6" r:id="rId3"/>
    <p:sldId id="266" r:id="rId4"/>
    <p:sldId id="257" r:id="rId5"/>
    <p:sldId id="258" r:id="rId6"/>
    <p:sldId id="267" r:id="rId7"/>
    <p:sldId id="279" r:id="rId8"/>
    <p:sldId id="280" r:id="rId9"/>
    <p:sldId id="268" r:id="rId10"/>
    <p:sldId id="281" r:id="rId11"/>
    <p:sldId id="282" r:id="rId12"/>
    <p:sldId id="283" r:id="rId13"/>
    <p:sldId id="259" r:id="rId14"/>
    <p:sldId id="269" r:id="rId15"/>
    <p:sldId id="270" r:id="rId16"/>
    <p:sldId id="271" r:id="rId17"/>
    <p:sldId id="260" r:id="rId18"/>
    <p:sldId id="261" r:id="rId19"/>
    <p:sldId id="272" r:id="rId20"/>
    <p:sldId id="262" r:id="rId21"/>
    <p:sldId id="273" r:id="rId22"/>
    <p:sldId id="274" r:id="rId23"/>
    <p:sldId id="263" r:id="rId24"/>
    <p:sldId id="275" r:id="rId25"/>
    <p:sldId id="265" r:id="rId26"/>
    <p:sldId id="276" r:id="rId27"/>
    <p:sldId id="277" r:id="rId2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103AB-8E39-4714-8A02-D59A21401C08}" type="datetimeFigureOut">
              <a:rPr lang="es-ES" smtClean="0"/>
              <a:pPr/>
              <a:t>03/02/2014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7514A-CBD4-48E9-A858-5A5EDB03470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lhistoria.udec.cl/img/fotos%20interior/carrera/reglam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571612"/>
            <a:ext cx="2800350" cy="3133726"/>
          </a:xfrm>
          <a:prstGeom prst="rect">
            <a:avLst/>
          </a:prstGeom>
          <a:noFill/>
        </p:spPr>
      </p:pic>
      <p:pic>
        <p:nvPicPr>
          <p:cNvPr id="9220" name="Picture 4" descr="http://3.bp.blogspot.com/_lrm9dFsjkiU/Sp2QnZFmL5I/AAAAAAAAABI/M7kMu1yrV64/S259/SENA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286256"/>
            <a:ext cx="2409825" cy="2257426"/>
          </a:xfrm>
          <a:prstGeom prst="rect">
            <a:avLst/>
          </a:prstGeom>
          <a:noFill/>
        </p:spPr>
      </p:pic>
      <p:pic>
        <p:nvPicPr>
          <p:cNvPr id="9222" name="Picture 6" descr="http://4.bp.blogspot.com/_t2w1gxwsWuU/TD8LMPiKc7I/AAAAAAAAABk/uBD92Df0SlA/s320/escudo+se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57166"/>
            <a:ext cx="2214578" cy="2586369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928662" y="500042"/>
            <a:ext cx="5572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/>
              <a:t>REGLAMENTO APRENDIZ SENA</a:t>
            </a:r>
            <a:endParaRPr lang="es-ES" sz="32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7832" t="53333" r="7715" b="38226"/>
          <a:stretch>
            <a:fillRect/>
          </a:stretch>
        </p:blipFill>
        <p:spPr bwMode="auto">
          <a:xfrm>
            <a:off x="928662" y="1785926"/>
            <a:ext cx="7358114" cy="1371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1">
                <a:lumMod val="85000"/>
                <a:lumOff val="15000"/>
                <a:alpha val="60000"/>
              </a:schemeClr>
            </a:glow>
          </a:effectLst>
        </p:spPr>
      </p:pic>
      <p:pic>
        <p:nvPicPr>
          <p:cNvPr id="38914" name="Picture 2" descr="http://soxialmedia.com/wp-content/uploads/2009/08/hilf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3286124"/>
            <a:ext cx="4286250" cy="3219451"/>
          </a:xfrm>
          <a:prstGeom prst="rect">
            <a:avLst/>
          </a:prstGeom>
          <a:noFill/>
        </p:spPr>
      </p:pic>
      <p:pic>
        <p:nvPicPr>
          <p:cNvPr id="38916" name="Picture 4" descr="http://lh6.ggpht.com/_vTi-WZoeE2M/S2sL3g7Q3OI/AAAAAAAADlo/DwFN961Qk0I/image%5B8%5D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3286124"/>
            <a:ext cx="2571768" cy="3189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7832" t="61689" r="7715" b="33537"/>
          <a:stretch>
            <a:fillRect/>
          </a:stretch>
        </p:blipFill>
        <p:spPr bwMode="auto">
          <a:xfrm>
            <a:off x="857224" y="785794"/>
            <a:ext cx="7286676" cy="719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alpha val="60000"/>
              </a:schemeClr>
            </a:glow>
          </a:effectLst>
        </p:spPr>
      </p:pic>
      <p:pic>
        <p:nvPicPr>
          <p:cNvPr id="39938" name="Picture 2" descr="http://byfiles.storage.live.com/y1p0G6xs0K8Gzpx9eT05vxu9jYxjRdfF56TD-hA132Zkk9E2vzpoP-yZ3qnMyx-Y757tc6F5F2T_4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351638" cy="2228840"/>
          </a:xfrm>
          <a:prstGeom prst="rect">
            <a:avLst/>
          </a:prstGeom>
          <a:noFill/>
        </p:spPr>
      </p:pic>
      <p:pic>
        <p:nvPicPr>
          <p:cNvPr id="39940" name="Picture 4" descr="http://3.bp.blogspot.com/_LLtThQq4_HI/SJDOEWUzEOI/AAAAAAAAAEM/7QfK02R35OA/s320/SALIDA+SENA+GIRADOT+03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2000240"/>
            <a:ext cx="3048000" cy="2286001"/>
          </a:xfrm>
          <a:prstGeom prst="rect">
            <a:avLst/>
          </a:prstGeom>
          <a:noFill/>
        </p:spPr>
      </p:pic>
      <p:pic>
        <p:nvPicPr>
          <p:cNvPr id="39942" name="Picture 6" descr="http://t2.gstatic.com/images?q=tbn:ANd9GcSOl2HNVYhp0sXWr9OljaBXbOlT_ZqP9ZEeOeikwhZlcIkK3eyE&amp;t=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4500570"/>
            <a:ext cx="2438400" cy="182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7832" t="66316" r="7715" b="28981"/>
          <a:stretch>
            <a:fillRect/>
          </a:stretch>
        </p:blipFill>
        <p:spPr bwMode="auto">
          <a:xfrm>
            <a:off x="714348" y="857232"/>
            <a:ext cx="75724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lumMod val="25000"/>
                <a:alpha val="60000"/>
              </a:schemeClr>
            </a:glow>
          </a:effectLst>
        </p:spPr>
      </p:pic>
      <p:pic>
        <p:nvPicPr>
          <p:cNvPr id="40962" name="Picture 2" descr="http://lialdia.com/wp-content/uploads/2010/11/DESARROLLO-HUMAN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14488"/>
            <a:ext cx="5643602" cy="4703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/>
          <a:srcRect l="29297" t="52735" r="6250" b="41181"/>
          <a:stretch>
            <a:fillRect/>
          </a:stretch>
        </p:blipFill>
        <p:spPr bwMode="auto">
          <a:xfrm>
            <a:off x="928662" y="713601"/>
            <a:ext cx="7429552" cy="715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6" name="5 Imagen"/>
          <p:cNvPicPr/>
          <p:nvPr/>
        </p:nvPicPr>
        <p:blipFill>
          <a:blip r:embed="rId2"/>
          <a:srcRect l="29297" t="58500" r="6250" b="37050"/>
          <a:stretch>
            <a:fillRect/>
          </a:stretch>
        </p:blipFill>
        <p:spPr bwMode="auto">
          <a:xfrm>
            <a:off x="928662" y="1790690"/>
            <a:ext cx="7500990" cy="6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7" name="6 Imagen"/>
          <p:cNvPicPr/>
          <p:nvPr/>
        </p:nvPicPr>
        <p:blipFill>
          <a:blip r:embed="rId2"/>
          <a:srcRect l="29297" t="62646" r="6250" b="32500"/>
          <a:stretch>
            <a:fillRect/>
          </a:stretch>
        </p:blipFill>
        <p:spPr bwMode="auto">
          <a:xfrm>
            <a:off x="928662" y="2700334"/>
            <a:ext cx="7500990" cy="65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" name="7 Imagen"/>
          <p:cNvPicPr/>
          <p:nvPr/>
        </p:nvPicPr>
        <p:blipFill>
          <a:blip r:embed="rId2"/>
          <a:srcRect l="29297" t="67197" r="6250" b="28252"/>
          <a:stretch>
            <a:fillRect/>
          </a:stretch>
        </p:blipFill>
        <p:spPr bwMode="auto">
          <a:xfrm>
            <a:off x="928662" y="3571879"/>
            <a:ext cx="750099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tx2">
                <a:lumMod val="50000"/>
                <a:alpha val="60000"/>
              </a:schemeClr>
            </a:glow>
          </a:effectLst>
        </p:spPr>
      </p:pic>
      <p:pic>
        <p:nvPicPr>
          <p:cNvPr id="9" name="8 Imagen"/>
          <p:cNvPicPr/>
          <p:nvPr/>
        </p:nvPicPr>
        <p:blipFill>
          <a:blip r:embed="rId2"/>
          <a:srcRect l="29297" t="71546" r="6250" b="21577"/>
          <a:stretch>
            <a:fillRect/>
          </a:stretch>
        </p:blipFill>
        <p:spPr bwMode="auto">
          <a:xfrm>
            <a:off x="928662" y="4210060"/>
            <a:ext cx="757242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9 Imagen"/>
          <p:cNvPicPr/>
          <p:nvPr/>
        </p:nvPicPr>
        <p:blipFill>
          <a:blip r:embed="rId2"/>
          <a:srcRect l="29297" t="78524" r="6250" b="16015"/>
          <a:stretch>
            <a:fillRect/>
          </a:stretch>
        </p:blipFill>
        <p:spPr bwMode="auto">
          <a:xfrm>
            <a:off x="857224" y="5272104"/>
            <a:ext cx="7643866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00100" y="3357562"/>
            <a:ext cx="7143799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s-E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De carácter </a:t>
            </a:r>
          </a:p>
          <a:p>
            <a:pPr algn="ctr"/>
            <a:r>
              <a:rPr lang="es-E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C</a:t>
            </a:r>
            <a:r>
              <a:rPr lang="es-E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oper Black" pitchFamily="18" charset="0"/>
              </a:rPr>
              <a:t>omportamental</a:t>
            </a:r>
            <a:endParaRPr lang="es-E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18434" name="Picture 2" descr="http://www.igooh.com/uc/in/221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14290"/>
            <a:ext cx="2764622" cy="3071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9062" t="22299" r="6250" b="55313"/>
          <a:stretch>
            <a:fillRect/>
          </a:stretch>
        </p:blipFill>
        <p:spPr bwMode="auto">
          <a:xfrm>
            <a:off x="714348" y="1857364"/>
            <a:ext cx="7786742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410" name="Picture 2" descr="http://ucha.blogia.com/upload/20070618163002-slide0001-image0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214290"/>
            <a:ext cx="1785950" cy="1935320"/>
          </a:xfrm>
          <a:prstGeom prst="rect">
            <a:avLst/>
          </a:prstGeom>
          <a:noFill/>
        </p:spPr>
      </p:pic>
      <p:pic>
        <p:nvPicPr>
          <p:cNvPr id="17412" name="Picture 4" descr="http://3.bp.blogspot.com/_XqdzB17EHLc/TBAfOGuYtLI/AAAAAAAAAAM/jDXGY3zAlRk/s1600/Comportamiento+Organizacional00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4857760"/>
            <a:ext cx="1844329" cy="1543028"/>
          </a:xfrm>
          <a:prstGeom prst="rect">
            <a:avLst/>
          </a:prstGeom>
          <a:noFill/>
        </p:spPr>
      </p:pic>
      <p:pic>
        <p:nvPicPr>
          <p:cNvPr id="17416" name="Picture 8" descr="http://hsc.csu.edu.au/entertain/industry/core/manage/3457/images/Listen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222347"/>
            <a:ext cx="1571635" cy="1635653"/>
          </a:xfrm>
          <a:prstGeom prst="rect">
            <a:avLst/>
          </a:prstGeom>
          <a:noFill/>
        </p:spPr>
      </p:pic>
      <p:pic>
        <p:nvPicPr>
          <p:cNvPr id="17414" name="Picture 6" descr="http://4.bp.blogspot.com/_1gDla3b54Rk/TSYEqHHnBjI/AAAAAAAADMU/gwO6ZxaHwdg/s1600/Ser%2Bescuchad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14290"/>
            <a:ext cx="2644306" cy="18859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9062" t="44026" r="6250" b="39558"/>
          <a:stretch>
            <a:fillRect/>
          </a:stretch>
        </p:blipFill>
        <p:spPr bwMode="auto">
          <a:xfrm>
            <a:off x="500034" y="3000372"/>
            <a:ext cx="821537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16386" name="Picture 2" descr="http://3.bp.blogspot.com/_JTRfDSDYGa4/TGWFLJ9rmdI/AAAAAAAAA5M/dMOjxY8_Vpo/s1600/reglamento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727345"/>
            <a:ext cx="3643338" cy="1987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/>
          <a:srcRect l="29062" t="59987" r="6250" b="11133"/>
          <a:stretch>
            <a:fillRect/>
          </a:stretch>
        </p:blipFill>
        <p:spPr bwMode="auto">
          <a:xfrm>
            <a:off x="571472" y="2428869"/>
            <a:ext cx="8286808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4100" name="Picture 4" descr="http://4.bp.blogspot.com/_nw7vil9kjNs/TCvc__w_liI/AAAAAAAARAI/iOS1rfYLpkU/s1600/medalla_or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428604"/>
            <a:ext cx="1244211" cy="1357321"/>
          </a:xfrm>
          <a:prstGeom prst="rect">
            <a:avLst/>
          </a:prstGeom>
          <a:noFill/>
        </p:spPr>
      </p:pic>
      <p:pic>
        <p:nvPicPr>
          <p:cNvPr id="4102" name="Picture 6" descr="http://www.colorear.info/Dibujos-infantiles/pluto/images/pluto-con-medalla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0"/>
            <a:ext cx="1785950" cy="2357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8564" t="19531" r="6250" b="58008"/>
          <a:stretch>
            <a:fillRect/>
          </a:stretch>
        </p:blipFill>
        <p:spPr bwMode="auto">
          <a:xfrm>
            <a:off x="785786" y="1928802"/>
            <a:ext cx="7715304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3143248"/>
            <a:ext cx="77657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Deberes de los Aprendices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/>
          <a:srcRect l="27337" t="28650" r="7231" b="51944"/>
          <a:stretch>
            <a:fillRect/>
          </a:stretch>
        </p:blipFill>
        <p:spPr bwMode="auto">
          <a:xfrm>
            <a:off x="571472" y="2428868"/>
            <a:ext cx="807249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3794" name="Picture 2" descr="http://2.bp.blogspot.com/_zyJI2hLwh4w/S9DdQPqzZlI/AAAAAAAAAB0/Z5-UaMvtSHA/s400/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18" y="71414"/>
            <a:ext cx="3028950" cy="3429024"/>
          </a:xfrm>
          <a:prstGeom prst="rect">
            <a:avLst/>
          </a:prstGeom>
          <a:noFill/>
        </p:spPr>
      </p:pic>
      <p:pic>
        <p:nvPicPr>
          <p:cNvPr id="33796" name="Picture 4" descr="http://senareglas.blogspot.es/img/sena.jpg"/>
          <p:cNvPicPr>
            <a:picLocks noChangeAspect="1" noChangeArrowheads="1"/>
          </p:cNvPicPr>
          <p:nvPr/>
        </p:nvPicPr>
        <p:blipFill>
          <a:blip r:embed="rId4" cstate="print"/>
          <a:srcRect l="13750" t="7500" r="14999"/>
          <a:stretch>
            <a:fillRect/>
          </a:stretch>
        </p:blipFill>
        <p:spPr bwMode="auto">
          <a:xfrm>
            <a:off x="7858148" y="5429264"/>
            <a:ext cx="1071570" cy="1036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/>
          <a:srcRect l="31857" t="26367" r="10644" b="52832"/>
          <a:stretch>
            <a:fillRect/>
          </a:stretch>
        </p:blipFill>
        <p:spPr bwMode="auto">
          <a:xfrm>
            <a:off x="1000100" y="2214554"/>
            <a:ext cx="721523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31857" t="51463" r="10644" b="43962"/>
          <a:stretch>
            <a:fillRect/>
          </a:stretch>
        </p:blipFill>
        <p:spPr bwMode="auto">
          <a:xfrm>
            <a:off x="785786" y="785794"/>
            <a:ext cx="742955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3" name="2 Imagen"/>
          <p:cNvPicPr/>
          <p:nvPr/>
        </p:nvPicPr>
        <p:blipFill>
          <a:blip r:embed="rId2"/>
          <a:srcRect l="31857" t="55761" r="10644" b="38693"/>
          <a:stretch>
            <a:fillRect/>
          </a:stretch>
        </p:blipFill>
        <p:spPr bwMode="auto">
          <a:xfrm>
            <a:off x="714348" y="1857364"/>
            <a:ext cx="7572428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3 Imagen"/>
          <p:cNvPicPr/>
          <p:nvPr/>
        </p:nvPicPr>
        <p:blipFill>
          <a:blip r:embed="rId2"/>
          <a:srcRect l="31857" t="61290" r="10644" b="34811"/>
          <a:stretch>
            <a:fillRect/>
          </a:stretch>
        </p:blipFill>
        <p:spPr bwMode="auto">
          <a:xfrm>
            <a:off x="642910" y="2857496"/>
            <a:ext cx="764386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lumMod val="50000"/>
                <a:alpha val="60000"/>
              </a:schemeClr>
            </a:glow>
          </a:effectLst>
        </p:spPr>
      </p:pic>
      <p:pic>
        <p:nvPicPr>
          <p:cNvPr id="5" name="4 Imagen"/>
          <p:cNvPicPr/>
          <p:nvPr/>
        </p:nvPicPr>
        <p:blipFill>
          <a:blip r:embed="rId2"/>
          <a:srcRect l="31857" t="64912" r="10644" b="29820"/>
          <a:stretch>
            <a:fillRect/>
          </a:stretch>
        </p:blipFill>
        <p:spPr bwMode="auto">
          <a:xfrm>
            <a:off x="571472" y="3638554"/>
            <a:ext cx="7715304" cy="647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6" name="5 Imagen"/>
          <p:cNvPicPr/>
          <p:nvPr/>
        </p:nvPicPr>
        <p:blipFill>
          <a:blip r:embed="rId2"/>
          <a:srcRect l="31857" t="70533" r="10644" b="22056"/>
          <a:stretch>
            <a:fillRect/>
          </a:stretch>
        </p:blipFill>
        <p:spPr bwMode="auto">
          <a:xfrm>
            <a:off x="571472" y="4429132"/>
            <a:ext cx="7715304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bg2">
                <a:lumMod val="50000"/>
                <a:alpha val="60000"/>
              </a:schemeClr>
            </a:glow>
          </a:effectLst>
        </p:spPr>
      </p:pic>
      <p:pic>
        <p:nvPicPr>
          <p:cNvPr id="7" name="6 Imagen"/>
          <p:cNvPicPr/>
          <p:nvPr/>
        </p:nvPicPr>
        <p:blipFill>
          <a:blip r:embed="rId2"/>
          <a:srcRect l="31857" t="77667" r="10644" b="18035"/>
          <a:stretch>
            <a:fillRect/>
          </a:stretch>
        </p:blipFill>
        <p:spPr bwMode="auto">
          <a:xfrm>
            <a:off x="571472" y="5572140"/>
            <a:ext cx="7715304" cy="509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31857" t="81549" r="12587" b="8832"/>
          <a:stretch>
            <a:fillRect/>
          </a:stretch>
        </p:blipFill>
        <p:spPr bwMode="auto">
          <a:xfrm>
            <a:off x="642910" y="2571744"/>
            <a:ext cx="778674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/>
          <a:srcRect l="36621" t="23437" r="17388" b="57162"/>
          <a:stretch>
            <a:fillRect/>
          </a:stretch>
        </p:blipFill>
        <p:spPr bwMode="auto">
          <a:xfrm>
            <a:off x="571472" y="2071678"/>
            <a:ext cx="7786742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468186" y="2714620"/>
            <a:ext cx="63899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 Carácter </a:t>
            </a:r>
          </a:p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disciplinario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36621" t="45777" r="16966" b="50782"/>
          <a:stretch>
            <a:fillRect/>
          </a:stretch>
        </p:blipFill>
        <p:spPr bwMode="auto">
          <a:xfrm>
            <a:off x="1071538" y="1714488"/>
            <a:ext cx="700092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" name="2 Imagen"/>
          <p:cNvPicPr/>
          <p:nvPr/>
        </p:nvPicPr>
        <p:blipFill>
          <a:blip r:embed="rId2"/>
          <a:srcRect l="36621" t="61419" r="16462" b="32422"/>
          <a:stretch>
            <a:fillRect/>
          </a:stretch>
        </p:blipFill>
        <p:spPr bwMode="auto">
          <a:xfrm>
            <a:off x="1071538" y="3000373"/>
            <a:ext cx="7286676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4" name="3 Imagen"/>
          <p:cNvPicPr/>
          <p:nvPr/>
        </p:nvPicPr>
        <p:blipFill>
          <a:blip r:embed="rId2"/>
          <a:srcRect l="37994" t="67578" r="16687" b="24870"/>
          <a:stretch>
            <a:fillRect/>
          </a:stretch>
        </p:blipFill>
        <p:spPr bwMode="auto">
          <a:xfrm>
            <a:off x="928662" y="4662500"/>
            <a:ext cx="7572428" cy="119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37626" t="81330" r="17135" b="12630"/>
          <a:stretch>
            <a:fillRect/>
          </a:stretch>
        </p:blipFill>
        <p:spPr bwMode="auto">
          <a:xfrm>
            <a:off x="1142976" y="1285860"/>
            <a:ext cx="707236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4 Imagen"/>
          <p:cNvPicPr/>
          <p:nvPr/>
        </p:nvPicPr>
        <p:blipFill>
          <a:blip r:embed="rId3"/>
          <a:srcRect l="35889" t="33963" r="17158" b="59946"/>
          <a:stretch>
            <a:fillRect/>
          </a:stretch>
        </p:blipFill>
        <p:spPr bwMode="auto">
          <a:xfrm>
            <a:off x="857224" y="3429000"/>
            <a:ext cx="7358114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38056" t="40192" r="17309" b="47377"/>
          <a:stretch>
            <a:fillRect/>
          </a:stretch>
        </p:blipFill>
        <p:spPr bwMode="auto">
          <a:xfrm>
            <a:off x="1000100" y="2000240"/>
            <a:ext cx="735811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lumMod val="50000"/>
                <a:alpha val="6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7337" t="48452" r="7231" b="41647"/>
          <a:stretch>
            <a:fillRect/>
          </a:stretch>
        </p:blipFill>
        <p:spPr bwMode="auto">
          <a:xfrm>
            <a:off x="214314" y="2924174"/>
            <a:ext cx="8643966" cy="207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1506" name="Picture 2" descr="https://pok7xg.bay.livefilestore.com/y1mppxBRYUAdXQTfI9mhyLDCnM8EzJ0JrSb-qpBD9FBhFTn_HDrPtrmcpoQs5iHSSh2vQ0oDc2V707p3_bCj5DZHCffvkHpvmMixCDONsLrzgIGTf9Ic7H_6Vw3fd5EJGwVBdVCZA8UyqrjI63CeSAXGA/Nuith%20Carolina%20(Risaralda)%202do%20puesto%5B5%5D.jpg?download&amp;psid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357166"/>
            <a:ext cx="3000396" cy="2321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564" t="22339" r="6250" b="58008"/>
          <a:stretch>
            <a:fillRect/>
          </a:stretch>
        </p:blipFill>
        <p:spPr bwMode="auto">
          <a:xfrm>
            <a:off x="428596" y="3000372"/>
            <a:ext cx="84296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" name="5 Imagen" descr="http://www.radiobardino.com/files/DERECHOS%20HUMANOS.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142852"/>
            <a:ext cx="5429288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panish.studyusa.com/image/36730/examen-pearson-de-ingles-academico?q=7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3442" y="1868234"/>
            <a:ext cx="4784574" cy="3432413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785786" y="3071810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 carácter Académico</a:t>
            </a:r>
            <a:endParaRPr lang="es-E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7832" t="24929" r="7715" b="69176"/>
          <a:stretch>
            <a:fillRect/>
          </a:stretch>
        </p:blipFill>
        <p:spPr bwMode="auto">
          <a:xfrm>
            <a:off x="1000100" y="857232"/>
            <a:ext cx="7215238" cy="99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0482" name="Picture 2" descr="http://lh4.ggpht.com/_GeNShuYqUVY/SneK_XwPLSI/AAAAAAAAE6Y/25TfSBH62S0/carn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00240"/>
            <a:ext cx="5572164" cy="41775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7832" t="31471" r="7715" b="59797"/>
          <a:stretch>
            <a:fillRect/>
          </a:stretch>
        </p:blipFill>
        <p:spPr bwMode="auto">
          <a:xfrm>
            <a:off x="928662" y="642918"/>
            <a:ext cx="721523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6866" name="Picture 2" descr="http://proyectogth.webs.com/sena_325w%20inducc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86058"/>
            <a:ext cx="4786346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7832" t="40069" r="7715" b="51222"/>
          <a:stretch>
            <a:fillRect/>
          </a:stretch>
        </p:blipFill>
        <p:spPr bwMode="auto">
          <a:xfrm>
            <a:off x="714348" y="1214422"/>
            <a:ext cx="7500990" cy="126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3">
                <a:lumMod val="75000"/>
                <a:alpha val="60000"/>
              </a:schemeClr>
            </a:glow>
          </a:effectLst>
        </p:spPr>
      </p:pic>
      <p:pic>
        <p:nvPicPr>
          <p:cNvPr id="37890" name="Picture 2" descr="http://www.nicniif.org/formacion/claroline/upload/images/cursosonline_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222"/>
            <a:ext cx="4643470" cy="367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/>
          <p:nvPr/>
        </p:nvPicPr>
        <p:blipFill>
          <a:blip r:embed="rId2"/>
          <a:srcRect l="27832" t="48787" r="7715" b="46801"/>
          <a:stretch>
            <a:fillRect/>
          </a:stretch>
        </p:blipFill>
        <p:spPr bwMode="auto">
          <a:xfrm>
            <a:off x="928662" y="714356"/>
            <a:ext cx="7286676" cy="76676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9458" name="Picture 2" descr="http://2.bp.blogspot.com/_OPsuWqPiFd0/ScGbAw6b3JI/AAAAAAAAAzo/cbQWAy6HL20/S1600-R/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2"/>
            <a:ext cx="6257925" cy="4786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16</Words>
  <Application>Microsoft Office PowerPoint</Application>
  <PresentationFormat>Presentación en pantalla (4:3)</PresentationFormat>
  <Paragraphs>7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</vt:vector>
  </TitlesOfParts>
  <Company>EL CHUCKY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WinXP SP3 LITE</dc:creator>
  <cp:lastModifiedBy>cr</cp:lastModifiedBy>
  <cp:revision>58</cp:revision>
  <dcterms:created xsi:type="dcterms:W3CDTF">2011-02-15T09:14:23Z</dcterms:created>
  <dcterms:modified xsi:type="dcterms:W3CDTF">2014-02-04T02:53:18Z</dcterms:modified>
</cp:coreProperties>
</file>